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Masters/slideMaster47.xml" ContentType="application/vnd.openxmlformats-officedocument.presentationml.slideMaster+xml"/>
  <Override PartName="/ppt/slideMasters/slideMaster48.xml" ContentType="application/vnd.openxmlformats-officedocument.presentationml.slideMaster+xml"/>
  <Override PartName="/ppt/slideMasters/slideMaster49.xml" ContentType="application/vnd.openxmlformats-officedocument.presentationml.slideMaster+xml"/>
  <Override PartName="/ppt/slideMasters/slideMaster50.xml" ContentType="application/vnd.openxmlformats-officedocument.presentationml.slideMaster+xml"/>
  <Override PartName="/ppt/slideMasters/slideMaster51.xml" ContentType="application/vnd.openxmlformats-officedocument.presentationml.slideMaster+xml"/>
  <Override PartName="/ppt/slideMasters/slideMaster52.xml" ContentType="application/vnd.openxmlformats-officedocument.presentationml.slideMaster+xml"/>
  <Override PartName="/ppt/slideMasters/slideMaster53.xml" ContentType="application/vnd.openxmlformats-officedocument.presentationml.slideMaster+xml"/>
  <Override PartName="/ppt/slideMasters/slideMaster54.xml" ContentType="application/vnd.openxmlformats-officedocument.presentationml.slideMaster+xml"/>
  <Override PartName="/ppt/slideMasters/slideMaster55.xml" ContentType="application/vnd.openxmlformats-officedocument.presentationml.slideMaster+xml"/>
  <Override PartName="/ppt/slideMasters/slideMaster56.xml" ContentType="application/vnd.openxmlformats-officedocument.presentationml.slideMaster+xml"/>
  <Override PartName="/ppt/slideMasters/slideMaster57.xml" ContentType="application/vnd.openxmlformats-officedocument.presentationml.slideMaster+xml"/>
  <Override PartName="/ppt/slideMasters/slideMaster58.xml" ContentType="application/vnd.openxmlformats-officedocument.presentationml.slideMaster+xml"/>
  <Override PartName="/ppt/slideMasters/slideMaster59.xml" ContentType="application/vnd.openxmlformats-officedocument.presentationml.slideMaster+xml"/>
  <Override PartName="/ppt/slideMasters/slideMaster60.xml" ContentType="application/vnd.openxmlformats-officedocument.presentationml.slideMaster+xml"/>
  <Override PartName="/ppt/slideMasters/slideMaster61.xml" ContentType="application/vnd.openxmlformats-officedocument.presentationml.slideMaster+xml"/>
  <Override PartName="/ppt/slideMasters/slideMaster62.xml" ContentType="application/vnd.openxmlformats-officedocument.presentationml.slideMaster+xml"/>
  <Override PartName="/ppt/slideMasters/slideMaster63.xml" ContentType="application/vnd.openxmlformats-officedocument.presentationml.slideMaster+xml"/>
  <Override PartName="/ppt/slideMasters/slideMaster64.xml" ContentType="application/vnd.openxmlformats-officedocument.presentationml.slideMaster+xml"/>
  <Override PartName="/ppt/slideMasters/slideMaster65.xml" ContentType="application/vnd.openxmlformats-officedocument.presentationml.slideMaster+xml"/>
  <Override PartName="/ppt/slideMasters/slideMaster66.xml" ContentType="application/vnd.openxmlformats-officedocument.presentationml.slideMaster+xml"/>
  <Override PartName="/ppt/slideMasters/slideMaster67.xml" ContentType="application/vnd.openxmlformats-officedocument.presentationml.slideMaster+xml"/>
  <Override PartName="/ppt/slideMasters/slideMaster68.xml" ContentType="application/vnd.openxmlformats-officedocument.presentationml.slideMaster+xml"/>
  <Override PartName="/ppt/slideMasters/slideMaster69.xml" ContentType="application/vnd.openxmlformats-officedocument.presentationml.slideMaster+xml"/>
  <Override PartName="/ppt/slideMasters/slideMaster70.xml" ContentType="application/vnd.openxmlformats-officedocument.presentationml.slideMaster+xml"/>
  <Override PartName="/ppt/slideMasters/slideMaster71.xml" ContentType="application/vnd.openxmlformats-officedocument.presentationml.slideMaster+xml"/>
  <Override PartName="/ppt/slideMasters/slideMaster72.xml" ContentType="application/vnd.openxmlformats-officedocument.presentationml.slideMaster+xml"/>
  <Override PartName="/ppt/slideMasters/slideMaster73.xml" ContentType="application/vnd.openxmlformats-officedocument.presentationml.slideMaster+xml"/>
  <Override PartName="/ppt/slideMasters/slideMaster74.xml" ContentType="application/vnd.openxmlformats-officedocument.presentationml.slideMaster+xml"/>
  <Override PartName="/ppt/slideMasters/slideMaster75.xml" ContentType="application/vnd.openxmlformats-officedocument.presentationml.slideMaster+xml"/>
  <Override PartName="/ppt/slideMasters/slideMaster76.xml" ContentType="application/vnd.openxmlformats-officedocument.presentationml.slideMaster+xml"/>
  <Override PartName="/ppt/slideMasters/slideMaster77.xml" ContentType="application/vnd.openxmlformats-officedocument.presentationml.slideMaster+xml"/>
  <Override PartName="/ppt/slideMasters/slideMaster78.xml" ContentType="application/vnd.openxmlformats-officedocument.presentationml.slideMaster+xml"/>
  <Override PartName="/ppt/slideMasters/slideMaster79.xml" ContentType="application/vnd.openxmlformats-officedocument.presentationml.slideMaster+xml"/>
  <Override PartName="/ppt/slideMasters/slideMaster8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slideLayouts/slideLayout16.xml" ContentType="application/vnd.openxmlformats-officedocument.presentationml.slideLayout+xml"/>
  <Override PartName="/ppt/theme/theme40.xml" ContentType="application/vnd.openxmlformats-officedocument.theme+xml"/>
  <Override PartName="/ppt/theme/theme41.xml" ContentType="application/vnd.openxmlformats-officedocument.theme+xml"/>
  <Override PartName="/ppt/theme/theme42.xml" ContentType="application/vnd.openxmlformats-officedocument.theme+xml"/>
  <Override PartName="/ppt/theme/theme43.xml" ContentType="application/vnd.openxmlformats-officedocument.theme+xml"/>
  <Override PartName="/ppt/theme/theme44.xml" ContentType="application/vnd.openxmlformats-officedocument.theme+xml"/>
  <Override PartName="/ppt/theme/theme45.xml" ContentType="application/vnd.openxmlformats-officedocument.theme+xml"/>
  <Override PartName="/ppt/theme/theme46.xml" ContentType="application/vnd.openxmlformats-officedocument.theme+xml"/>
  <Override PartName="/ppt/theme/theme47.xml" ContentType="application/vnd.openxmlformats-officedocument.theme+xml"/>
  <Override PartName="/ppt/theme/theme48.xml" ContentType="application/vnd.openxmlformats-officedocument.theme+xml"/>
  <Override PartName="/ppt/theme/theme49.xml" ContentType="application/vnd.openxmlformats-officedocument.theme+xml"/>
  <Override PartName="/ppt/theme/theme50.xml" ContentType="application/vnd.openxmlformats-officedocument.theme+xml"/>
  <Override PartName="/ppt/theme/theme51.xml" ContentType="application/vnd.openxmlformats-officedocument.theme+xml"/>
  <Override PartName="/ppt/theme/theme52.xml" ContentType="application/vnd.openxmlformats-officedocument.theme+xml"/>
  <Override PartName="/ppt/theme/theme53.xml" ContentType="application/vnd.openxmlformats-officedocument.theme+xml"/>
  <Override PartName="/ppt/theme/theme54.xml" ContentType="application/vnd.openxmlformats-officedocument.theme+xml"/>
  <Override PartName="/ppt/theme/theme55.xml" ContentType="application/vnd.openxmlformats-officedocument.theme+xml"/>
  <Override PartName="/ppt/theme/theme56.xml" ContentType="application/vnd.openxmlformats-officedocument.theme+xml"/>
  <Override PartName="/ppt/theme/theme57.xml" ContentType="application/vnd.openxmlformats-officedocument.theme+xml"/>
  <Override PartName="/ppt/theme/theme58.xml" ContentType="application/vnd.openxmlformats-officedocument.theme+xml"/>
  <Override PartName="/ppt/theme/theme59.xml" ContentType="application/vnd.openxmlformats-officedocument.theme+xml"/>
  <Override PartName="/ppt/theme/theme60.xml" ContentType="application/vnd.openxmlformats-officedocument.theme+xml"/>
  <Override PartName="/ppt/theme/theme61.xml" ContentType="application/vnd.openxmlformats-officedocument.theme+xml"/>
  <Override PartName="/ppt/theme/theme62.xml" ContentType="application/vnd.openxmlformats-officedocument.theme+xml"/>
  <Override PartName="/ppt/theme/theme63.xml" ContentType="application/vnd.openxmlformats-officedocument.theme+xml"/>
  <Override PartName="/ppt/theme/theme64.xml" ContentType="application/vnd.openxmlformats-officedocument.theme+xml"/>
  <Override PartName="/ppt/theme/theme65.xml" ContentType="application/vnd.openxmlformats-officedocument.theme+xml"/>
  <Override PartName="/ppt/theme/theme66.xml" ContentType="application/vnd.openxmlformats-officedocument.theme+xml"/>
  <Override PartName="/ppt/theme/theme67.xml" ContentType="application/vnd.openxmlformats-officedocument.theme+xml"/>
  <Override PartName="/ppt/theme/theme68.xml" ContentType="application/vnd.openxmlformats-officedocument.theme+xml"/>
  <Override PartName="/ppt/theme/theme69.xml" ContentType="application/vnd.openxmlformats-officedocument.theme+xml"/>
  <Override PartName="/ppt/theme/theme70.xml" ContentType="application/vnd.openxmlformats-officedocument.theme+xml"/>
  <Override PartName="/ppt/theme/theme71.xml" ContentType="application/vnd.openxmlformats-officedocument.theme+xml"/>
  <Override PartName="/ppt/theme/theme72.xml" ContentType="application/vnd.openxmlformats-officedocument.theme+xml"/>
  <Override PartName="/ppt/theme/theme73.xml" ContentType="application/vnd.openxmlformats-officedocument.theme+xml"/>
  <Override PartName="/ppt/theme/theme74.xml" ContentType="application/vnd.openxmlformats-officedocument.theme+xml"/>
  <Override PartName="/ppt/theme/theme75.xml" ContentType="application/vnd.openxmlformats-officedocument.theme+xml"/>
  <Override PartName="/ppt/theme/theme76.xml" ContentType="application/vnd.openxmlformats-officedocument.theme+xml"/>
  <Override PartName="/ppt/theme/theme77.xml" ContentType="application/vnd.openxmlformats-officedocument.theme+xml"/>
  <Override PartName="/ppt/theme/theme78.xml" ContentType="application/vnd.openxmlformats-officedocument.theme+xml"/>
  <Override PartName="/ppt/theme/theme79.xml" ContentType="application/vnd.openxmlformats-officedocument.theme+xml"/>
  <Override PartName="/ppt/slideLayouts/slideLayout17.xml" ContentType="application/vnd.openxmlformats-officedocument.presentationml.slideLayout+xml"/>
  <Override PartName="/ppt/theme/theme80.xml" ContentType="application/vnd.openxmlformats-officedocument.theme+xml"/>
  <Override PartName="/ppt/theme/themeOverride1.xml" ContentType="application/vnd.openxmlformats-officedocument.themeOverride+xml"/>
  <Override PartName="/ppt/theme/theme8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  <p:sldMasterId id="2147484060" r:id="rId2"/>
    <p:sldMasterId id="2147484062" r:id="rId3"/>
    <p:sldMasterId id="2147484145" r:id="rId4"/>
    <p:sldMasterId id="2147483984" r:id="rId5"/>
    <p:sldMasterId id="2147483988" r:id="rId6"/>
    <p:sldMasterId id="2147483990" r:id="rId7"/>
    <p:sldMasterId id="2147483992" r:id="rId8"/>
    <p:sldMasterId id="2147483994" r:id="rId9"/>
    <p:sldMasterId id="2147483996" r:id="rId10"/>
    <p:sldMasterId id="2147483998" r:id="rId11"/>
    <p:sldMasterId id="2147484000" r:id="rId12"/>
    <p:sldMasterId id="2147484002" r:id="rId13"/>
    <p:sldMasterId id="2147484004" r:id="rId14"/>
    <p:sldMasterId id="2147484006" r:id="rId15"/>
    <p:sldMasterId id="2147484008" r:id="rId16"/>
    <p:sldMasterId id="2147484010" r:id="rId17"/>
    <p:sldMasterId id="2147484012" r:id="rId18"/>
    <p:sldMasterId id="2147484014" r:id="rId19"/>
    <p:sldMasterId id="2147484016" r:id="rId20"/>
    <p:sldMasterId id="2147484018" r:id="rId21"/>
    <p:sldMasterId id="2147484020" r:id="rId22"/>
    <p:sldMasterId id="2147484022" r:id="rId23"/>
    <p:sldMasterId id="2147484023" r:id="rId24"/>
    <p:sldMasterId id="2147484027" r:id="rId25"/>
    <p:sldMasterId id="2147484029" r:id="rId26"/>
    <p:sldMasterId id="2147484031" r:id="rId27"/>
    <p:sldMasterId id="2147484033" r:id="rId28"/>
    <p:sldMasterId id="2147484035" r:id="rId29"/>
    <p:sldMasterId id="2147484037" r:id="rId30"/>
    <p:sldMasterId id="2147484039" r:id="rId31"/>
    <p:sldMasterId id="2147484041" r:id="rId32"/>
    <p:sldMasterId id="2147484043" r:id="rId33"/>
    <p:sldMasterId id="2147484045" r:id="rId34"/>
    <p:sldMasterId id="2147484047" r:id="rId35"/>
    <p:sldMasterId id="2147484049" r:id="rId36"/>
    <p:sldMasterId id="2147484051" r:id="rId37"/>
    <p:sldMasterId id="2147484053" r:id="rId38"/>
    <p:sldMasterId id="2147484055" r:id="rId39"/>
    <p:sldMasterId id="2147484058" r:id="rId40"/>
    <p:sldMasterId id="2147484064" r:id="rId41"/>
    <p:sldMasterId id="2147484066" r:id="rId42"/>
    <p:sldMasterId id="2147484068" r:id="rId43"/>
    <p:sldMasterId id="2147484070" r:id="rId44"/>
    <p:sldMasterId id="2147484072" r:id="rId45"/>
    <p:sldMasterId id="2147484074" r:id="rId46"/>
    <p:sldMasterId id="2147484076" r:id="rId47"/>
    <p:sldMasterId id="2147484078" r:id="rId48"/>
    <p:sldMasterId id="2147484080" r:id="rId49"/>
    <p:sldMasterId id="2147484082" r:id="rId50"/>
    <p:sldMasterId id="2147484084" r:id="rId51"/>
    <p:sldMasterId id="2147484086" r:id="rId52"/>
    <p:sldMasterId id="2147484088" r:id="rId53"/>
    <p:sldMasterId id="2147484090" r:id="rId54"/>
    <p:sldMasterId id="2147484092" r:id="rId55"/>
    <p:sldMasterId id="2147484094" r:id="rId56"/>
    <p:sldMasterId id="2147484096" r:id="rId57"/>
    <p:sldMasterId id="2147484100" r:id="rId58"/>
    <p:sldMasterId id="2147484102" r:id="rId59"/>
    <p:sldMasterId id="2147484104" r:id="rId60"/>
    <p:sldMasterId id="2147484106" r:id="rId61"/>
    <p:sldMasterId id="2147484108" r:id="rId62"/>
    <p:sldMasterId id="2147484110" r:id="rId63"/>
    <p:sldMasterId id="2147484112" r:id="rId64"/>
    <p:sldMasterId id="2147484114" r:id="rId65"/>
    <p:sldMasterId id="2147484116" r:id="rId66"/>
    <p:sldMasterId id="2147484120" r:id="rId67"/>
    <p:sldMasterId id="2147484122" r:id="rId68"/>
    <p:sldMasterId id="2147484124" r:id="rId69"/>
    <p:sldMasterId id="2147484126" r:id="rId70"/>
    <p:sldMasterId id="2147484128" r:id="rId71"/>
    <p:sldMasterId id="2147484130" r:id="rId72"/>
    <p:sldMasterId id="2147484132" r:id="rId73"/>
    <p:sldMasterId id="2147484134" r:id="rId74"/>
    <p:sldMasterId id="2147484136" r:id="rId75"/>
    <p:sldMasterId id="2147484138" r:id="rId76"/>
    <p:sldMasterId id="2147484140" r:id="rId77"/>
    <p:sldMasterId id="2147484142" r:id="rId78"/>
    <p:sldMasterId id="2147484144" r:id="rId79"/>
    <p:sldMasterId id="2147484147" r:id="rId80"/>
  </p:sldMasterIdLst>
  <p:notesMasterIdLst>
    <p:notesMasterId r:id="rId93"/>
  </p:notesMasterIdLst>
  <p:sldIdLst>
    <p:sldId id="564" r:id="rId81"/>
    <p:sldId id="565" r:id="rId82"/>
    <p:sldId id="584" r:id="rId83"/>
    <p:sldId id="567" r:id="rId84"/>
    <p:sldId id="568" r:id="rId85"/>
    <p:sldId id="591" r:id="rId86"/>
    <p:sldId id="590" r:id="rId87"/>
    <p:sldId id="589" r:id="rId88"/>
    <p:sldId id="592" r:id="rId89"/>
    <p:sldId id="572" r:id="rId90"/>
    <p:sldId id="575" r:id="rId91"/>
    <p:sldId id="576" r:id="rId92"/>
  </p:sldIdLst>
  <p:sldSz cx="9144000" cy="6858000" type="screen4x3"/>
  <p:notesSz cx="6858000" cy="12039600"/>
  <p:custDataLst>
    <p:tags r:id="rId9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79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E"/>
    <a:srgbClr val="FFD300"/>
    <a:srgbClr val="FFD903"/>
    <a:srgbClr val="64541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6" autoAdjust="0"/>
    <p:restoredTop sz="78652" autoAdjust="0"/>
  </p:normalViewPr>
  <p:slideViewPr>
    <p:cSldViewPr showGuides="1">
      <p:cViewPr varScale="1">
        <p:scale>
          <a:sx n="63" d="100"/>
          <a:sy n="63" d="100"/>
        </p:scale>
        <p:origin x="258" y="66"/>
      </p:cViewPr>
      <p:guideLst>
        <p:guide orient="horz" pos="96"/>
        <p:guide pos="2880"/>
      </p:guideLst>
    </p:cSldViewPr>
  </p:slideViewPr>
  <p:outlineViewPr>
    <p:cViewPr>
      <p:scale>
        <a:sx n="33" d="100"/>
        <a:sy n="33" d="100"/>
      </p:scale>
      <p:origin x="0" y="-396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10"/>
    </p:cViewPr>
  </p:sorterViewPr>
  <p:notesViewPr>
    <p:cSldViewPr showGuides="1">
      <p:cViewPr>
        <p:scale>
          <a:sx n="75" d="100"/>
          <a:sy n="75" d="100"/>
        </p:scale>
        <p:origin x="4008" y="-90"/>
      </p:cViewPr>
      <p:guideLst>
        <p:guide orient="horz" pos="379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Master" Target="slideMasters/slideMaster42.xml"/><Relationship Id="rId47" Type="http://schemas.openxmlformats.org/officeDocument/2006/relationships/slideMaster" Target="slideMasters/slideMaster47.xml"/><Relationship Id="rId63" Type="http://schemas.openxmlformats.org/officeDocument/2006/relationships/slideMaster" Target="slideMasters/slideMaster63.xml"/><Relationship Id="rId68" Type="http://schemas.openxmlformats.org/officeDocument/2006/relationships/slideMaster" Target="slideMasters/slideMaster68.xml"/><Relationship Id="rId84" Type="http://schemas.openxmlformats.org/officeDocument/2006/relationships/slide" Target="slides/slide4.xml"/><Relationship Id="rId89" Type="http://schemas.openxmlformats.org/officeDocument/2006/relationships/slide" Target="slides/slide9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53" Type="http://schemas.openxmlformats.org/officeDocument/2006/relationships/slideMaster" Target="slideMasters/slideMaster53.xml"/><Relationship Id="rId58" Type="http://schemas.openxmlformats.org/officeDocument/2006/relationships/slideMaster" Target="slideMasters/slideMaster58.xml"/><Relationship Id="rId74" Type="http://schemas.openxmlformats.org/officeDocument/2006/relationships/slideMaster" Target="slideMasters/slideMaster74.xml"/><Relationship Id="rId79" Type="http://schemas.openxmlformats.org/officeDocument/2006/relationships/slideMaster" Target="slideMasters/slideMaster79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10.xml"/><Relationship Id="rId95" Type="http://schemas.openxmlformats.org/officeDocument/2006/relationships/presProps" Target="presProps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43" Type="http://schemas.openxmlformats.org/officeDocument/2006/relationships/slideMaster" Target="slideMasters/slideMaster43.xml"/><Relationship Id="rId48" Type="http://schemas.openxmlformats.org/officeDocument/2006/relationships/slideMaster" Target="slideMasters/slideMaster48.xml"/><Relationship Id="rId64" Type="http://schemas.openxmlformats.org/officeDocument/2006/relationships/slideMaster" Target="slideMasters/slideMaster64.xml"/><Relationship Id="rId69" Type="http://schemas.openxmlformats.org/officeDocument/2006/relationships/slideMaster" Target="slideMasters/slideMaster69.xml"/><Relationship Id="rId80" Type="http://schemas.openxmlformats.org/officeDocument/2006/relationships/slideMaster" Target="slideMasters/slideMaster80.xml"/><Relationship Id="rId85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Master" Target="slideMasters/slideMaster46.xml"/><Relationship Id="rId59" Type="http://schemas.openxmlformats.org/officeDocument/2006/relationships/slideMaster" Target="slideMasters/slideMaster59.xml"/><Relationship Id="rId67" Type="http://schemas.openxmlformats.org/officeDocument/2006/relationships/slideMaster" Target="slideMasters/slideMaster67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Master" Target="slideMasters/slideMaster54.xml"/><Relationship Id="rId62" Type="http://schemas.openxmlformats.org/officeDocument/2006/relationships/slideMaster" Target="slideMasters/slideMaster62.xml"/><Relationship Id="rId70" Type="http://schemas.openxmlformats.org/officeDocument/2006/relationships/slideMaster" Target="slideMasters/slideMaster70.xml"/><Relationship Id="rId75" Type="http://schemas.openxmlformats.org/officeDocument/2006/relationships/slideMaster" Target="slideMasters/slideMaster75.xml"/><Relationship Id="rId83" Type="http://schemas.openxmlformats.org/officeDocument/2006/relationships/slide" Target="slides/slide3.xml"/><Relationship Id="rId88" Type="http://schemas.openxmlformats.org/officeDocument/2006/relationships/slide" Target="slides/slide8.xml"/><Relationship Id="rId91" Type="http://schemas.openxmlformats.org/officeDocument/2006/relationships/slide" Target="slides/slide11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Master" Target="slideMasters/slideMaster49.xml"/><Relationship Id="rId57" Type="http://schemas.openxmlformats.org/officeDocument/2006/relationships/slideMaster" Target="slideMasters/slideMaster57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Master" Target="slideMasters/slideMaster44.xml"/><Relationship Id="rId52" Type="http://schemas.openxmlformats.org/officeDocument/2006/relationships/slideMaster" Target="slideMasters/slideMaster52.xml"/><Relationship Id="rId60" Type="http://schemas.openxmlformats.org/officeDocument/2006/relationships/slideMaster" Target="slideMasters/slideMaster60.xml"/><Relationship Id="rId65" Type="http://schemas.openxmlformats.org/officeDocument/2006/relationships/slideMaster" Target="slideMasters/slideMaster65.xml"/><Relationship Id="rId73" Type="http://schemas.openxmlformats.org/officeDocument/2006/relationships/slideMaster" Target="slideMasters/slideMaster73.xml"/><Relationship Id="rId78" Type="http://schemas.openxmlformats.org/officeDocument/2006/relationships/slideMaster" Target="slideMasters/slideMaster78.xml"/><Relationship Id="rId81" Type="http://schemas.openxmlformats.org/officeDocument/2006/relationships/slide" Target="slides/slide1.xml"/><Relationship Id="rId86" Type="http://schemas.openxmlformats.org/officeDocument/2006/relationships/slide" Target="slides/slide6.xml"/><Relationship Id="rId94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Master" Target="slideMasters/slideMaster39.xml"/><Relationship Id="rId34" Type="http://schemas.openxmlformats.org/officeDocument/2006/relationships/slideMaster" Target="slideMasters/slideMaster34.xml"/><Relationship Id="rId50" Type="http://schemas.openxmlformats.org/officeDocument/2006/relationships/slideMaster" Target="slideMasters/slideMaster50.xml"/><Relationship Id="rId55" Type="http://schemas.openxmlformats.org/officeDocument/2006/relationships/slideMaster" Target="slideMasters/slideMaster55.xml"/><Relationship Id="rId76" Type="http://schemas.openxmlformats.org/officeDocument/2006/relationships/slideMaster" Target="slideMasters/slideMaster76.xml"/><Relationship Id="rId9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Master" Target="slideMasters/slideMaster71.xml"/><Relationship Id="rId92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29" Type="http://schemas.openxmlformats.org/officeDocument/2006/relationships/slideMaster" Target="slideMasters/slideMaster29.xml"/><Relationship Id="rId24" Type="http://schemas.openxmlformats.org/officeDocument/2006/relationships/slideMaster" Target="slideMasters/slideMaster24.xml"/><Relationship Id="rId40" Type="http://schemas.openxmlformats.org/officeDocument/2006/relationships/slideMaster" Target="slideMasters/slideMaster40.xml"/><Relationship Id="rId45" Type="http://schemas.openxmlformats.org/officeDocument/2006/relationships/slideMaster" Target="slideMasters/slideMaster45.xml"/><Relationship Id="rId66" Type="http://schemas.openxmlformats.org/officeDocument/2006/relationships/slideMaster" Target="slideMasters/slideMaster66.xml"/><Relationship Id="rId87" Type="http://schemas.openxmlformats.org/officeDocument/2006/relationships/slide" Target="slides/slide7.xml"/><Relationship Id="rId61" Type="http://schemas.openxmlformats.org/officeDocument/2006/relationships/slideMaster" Target="slideMasters/slideMaster61.xml"/><Relationship Id="rId82" Type="http://schemas.openxmlformats.org/officeDocument/2006/relationships/slide" Target="slides/slide2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56" Type="http://schemas.openxmlformats.org/officeDocument/2006/relationships/slideMaster" Target="slideMasters/slideMaster56.xml"/><Relationship Id="rId77" Type="http://schemas.openxmlformats.org/officeDocument/2006/relationships/slideMaster" Target="slideMasters/slideMaster77.xml"/><Relationship Id="rId8" Type="http://schemas.openxmlformats.org/officeDocument/2006/relationships/slideMaster" Target="slideMasters/slideMaster8.xml"/><Relationship Id="rId51" Type="http://schemas.openxmlformats.org/officeDocument/2006/relationships/slideMaster" Target="slideMasters/slideMaster51.xml"/><Relationship Id="rId72" Type="http://schemas.openxmlformats.org/officeDocument/2006/relationships/slideMaster" Target="slideMasters/slideMaster72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D639F9-8FBE-4D47-A433-5DA09632C3E3}" type="datetimeFigureOut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25638" y="873125"/>
            <a:ext cx="3005137" cy="2255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3346625"/>
            <a:ext cx="6096000" cy="7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5248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11435248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97364D-C55B-463C-9E58-3FEBC9E83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3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927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3288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7364D-C55B-463C-9E58-3FEBC9E83C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03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85510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3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3927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0000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90056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04198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43838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85850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3438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80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D3BB-2663-42A8-823D-A4A94D4BF8B9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DE3366-C31E-43CF-90E9-48B09332E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9E06E-BE7D-4CAE-B57E-B8C3BC61624C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6535AD-D556-46FE-B23E-34EDA9EB0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32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32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467382-A389-4B15-B235-FA71E72DF90C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3E6A72-8448-4BE3-B001-7A57D5E1D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92B2311-2AEF-433F-8673-CCFB18527A70}" type="datetime1">
              <a:rPr lang="en-US" smtClean="0"/>
              <a:pPr/>
              <a:t>1/20/2015</a:t>
            </a:fld>
            <a:endParaRPr lang="en-US"/>
          </a:p>
        </p:txBody>
      </p:sp>
      <p:pic>
        <p:nvPicPr>
          <p:cNvPr id="7" name="Picture 6" descr="ArcherSilo_blue.pn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 flipH="1">
            <a:off x="1219200" y="5852160"/>
            <a:ext cx="438137" cy="1005840"/>
          </a:xfrm>
          <a:prstGeom prst="rect">
            <a:avLst/>
          </a:prstGeom>
        </p:spPr>
      </p:pic>
      <p:pic>
        <p:nvPicPr>
          <p:cNvPr id="8" name="Picture 7" descr="SailboatSilo_Blue.png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 rot="21040841">
            <a:off x="1234300" y="2415080"/>
            <a:ext cx="749973" cy="1188720"/>
          </a:xfrm>
          <a:prstGeom prst="rect">
            <a:avLst/>
          </a:prstGeom>
        </p:spPr>
      </p:pic>
      <p:pic>
        <p:nvPicPr>
          <p:cNvPr id="9" name="Picture 8" descr="ScubaSilo_blue.png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990600" y="4495800"/>
            <a:ext cx="759848" cy="767068"/>
          </a:xfrm>
          <a:prstGeom prst="rect">
            <a:avLst/>
          </a:prstGeom>
        </p:spPr>
      </p:pic>
      <p:pic>
        <p:nvPicPr>
          <p:cNvPr id="10" name="Picture 9" descr="RappelSilo_blue.png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</a:blip>
          <a:stretch>
            <a:fillRect/>
          </a:stretch>
        </p:blipFill>
        <p:spPr>
          <a:xfrm>
            <a:off x="14197" y="5181600"/>
            <a:ext cx="671603" cy="1737360"/>
          </a:xfrm>
          <a:prstGeom prst="rect">
            <a:avLst/>
          </a:prstGeom>
        </p:spPr>
      </p:pic>
      <p:pic>
        <p:nvPicPr>
          <p:cNvPr id="11" name="Picture 10" descr="KayakSilo_blue.png"/>
          <p:cNvPicPr>
            <a:picLocks noChangeAspect="1"/>
          </p:cNvPicPr>
          <p:nvPr userDrawn="1"/>
        </p:nvPicPr>
        <p:blipFill>
          <a:blip r:embed="rId6" cstate="print">
            <a:lum bright="70000" contrast="-70000"/>
          </a:blip>
          <a:stretch>
            <a:fillRect/>
          </a:stretch>
        </p:blipFill>
        <p:spPr>
          <a:xfrm>
            <a:off x="-228600" y="3733800"/>
            <a:ext cx="1043755" cy="548640"/>
          </a:xfrm>
          <a:prstGeom prst="rect">
            <a:avLst/>
          </a:prstGeom>
        </p:spPr>
      </p:pic>
      <p:pic>
        <p:nvPicPr>
          <p:cNvPr id="12" name="Picture 11" descr="ZiplineSilo_Blue.png"/>
          <p:cNvPicPr>
            <a:picLocks noChangeAspect="1"/>
          </p:cNvPicPr>
          <p:nvPr userDrawn="1"/>
        </p:nvPicPr>
        <p:blipFill>
          <a:blip r:embed="rId7" cstate="print">
            <a:lum bright="70000" contrast="-70000"/>
          </a:blip>
          <a:stretch>
            <a:fillRect/>
          </a:stretch>
        </p:blipFill>
        <p:spPr>
          <a:xfrm>
            <a:off x="381000" y="1905000"/>
            <a:ext cx="713275" cy="9144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981200" cy="252815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92B2311-2AEF-433F-8673-CCFB18527A70}" type="datetime1">
              <a:rPr lang="en-US" smtClean="0"/>
              <a:pPr/>
              <a:t>1/20/2015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552" y="-39256"/>
            <a:ext cx="2468880" cy="24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65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DB21C0D-C847-41F5-A7C3-BE1C7640DB99}" type="datetime1">
              <a:rPr lang="en-US" smtClean="0"/>
              <a:pPr/>
              <a:t>1/20/2015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D3BB-2663-42A8-823D-A4A94D4BF8B9}" type="datetime1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DE3366-C31E-43CF-90E9-48B09332E0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621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59B06E-588A-49D7-A36A-551D51B119B7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1/20/2015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E4D886-028A-4207-B8C1-3AFC8790769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03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125" indent="-255588">
              <a:buClr>
                <a:srgbClr val="FFD300"/>
              </a:buClr>
              <a:buSzPct val="100000"/>
              <a:buFont typeface="Lucida Sans Unicode" panose="020B0602030504020204" pitchFamily="34" charset="0"/>
              <a:buChar char="▶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CC476-105B-439D-8BA2-EF5C153D941E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7BA663-5539-4382-90A0-63C46CA9C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A03873-4EE0-412C-9EF1-A26CAFE00F88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895AE8-E99A-422E-8EF4-9965F55A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13CFF-768A-4BA3-9F3D-0B5D8DC650C1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7B13C-5FFD-4E14-9EBB-DEEB0A777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1DABB9-AFE8-4C1E-873B-568143FD6256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750FBF-6542-48CF-AC68-96A611F50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ECA120-9537-4FBE-8032-364866FAA7F6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AA48D3-A8F5-4504-B263-F741EB97C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1FFB3D-7665-4A26-8095-B1AB3F213571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708BE2-7196-4B78-B3B8-8E814461D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1D9EEC-A195-4491-A6D7-D3CB0F20B040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7D6A6E-5904-4190-A347-DA1F3E5F6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E32942-E94F-4114-A253-56F3EA8ADB65}" type="datetime1">
              <a:rPr lang="en-US" smtClean="0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B7E973-1373-4601-8BBA-82EF8EF12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2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3.xml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4.xml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5.xml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6.xml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7.xml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8.xml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0.xml"/></Relationships>
</file>

<file path=ppt/slideMasters/_rels/slideMaster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1.xml"/></Relationships>
</file>

<file path=ppt/slideMasters/_rels/slideMaster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2.xml"/></Relationships>
</file>

<file path=ppt/slideMasters/_rels/slideMaster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3.xml"/></Relationships>
</file>

<file path=ppt/slideMasters/_rels/slideMaster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4.xml"/></Relationships>
</file>

<file path=ppt/slideMasters/_rels/slideMaster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5.xml"/></Relationships>
</file>

<file path=ppt/slideMasters/_rels/slideMaster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6.xml"/></Relationships>
</file>

<file path=ppt/slideMasters/_rels/slideMaster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7.xml"/></Relationships>
</file>

<file path=ppt/slideMasters/_rels/slideMaster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8.xml"/></Relationships>
</file>

<file path=ppt/slideMasters/_rels/slideMaster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Masters/_rels/slideMaster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0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_rels/slideMaster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1.xml"/></Relationships>
</file>

<file path=ppt/slideMasters/_rels/slideMaster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2.xml"/></Relationships>
</file>

<file path=ppt/slideMasters/_rels/slideMaster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3.xml"/></Relationships>
</file>

<file path=ppt/slideMasters/_rels/slideMaster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4.xml"/></Relationships>
</file>

<file path=ppt/slideMasters/_rels/slideMaster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5.xml"/></Relationships>
</file>

<file path=ppt/slideMasters/_rels/slideMaster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6.xml"/></Relationships>
</file>

<file path=ppt/slideMasters/_rels/slideMaster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7.xml"/></Relationships>
</file>

<file path=ppt/slideMasters/_rels/slideMaster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8.xml"/></Relationships>
</file>

<file path=ppt/slideMasters/_rels/slideMaster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slideMasters/_rels/slideMaster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0.xml"/></Relationships>
</file>

<file path=ppt/slideMasters/_rels/slideMaster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1.xml"/></Relationships>
</file>

<file path=ppt/slideMasters/_rels/slideMaster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2.xml"/></Relationships>
</file>

<file path=ppt/slideMasters/_rels/slideMaster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3.xml"/></Relationships>
</file>

<file path=ppt/slideMasters/_rels/slideMaster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4.xml"/></Relationships>
</file>

<file path=ppt/slideMasters/_rels/slideMaster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5.xml"/></Relationships>
</file>

<file path=ppt/slideMasters/_rels/slideMaster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6.xml"/></Relationships>
</file>

<file path=ppt/slideMasters/_rels/slideMaster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7.xml"/></Relationships>
</file>

<file path=ppt/slideMasters/_rels/slideMaster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8.xml"/></Relationships>
</file>

<file path=ppt/slideMasters/_rels/slideMaster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.xml"/></Relationships>
</file>

<file path=ppt/slideMasters/_rels/slideMaster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0.xml"/></Relationships>
</file>

<file path=ppt/slideMasters/_rels/slideMaster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1.xml"/></Relationships>
</file>

<file path=ppt/slideMasters/_rels/slideMaster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2.xml"/></Relationships>
</file>

<file path=ppt/slideMasters/_rels/slideMaster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3.xml"/></Relationships>
</file>

<file path=ppt/slideMasters/_rels/slideMaster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4.xml"/></Relationships>
</file>

<file path=ppt/slideMasters/_rels/slideMaster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5.xml"/></Relationships>
</file>

<file path=ppt/slideMasters/_rels/slideMaster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6.xml"/></Relationships>
</file>

<file path=ppt/slideMasters/_rels/slideMaster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7.xml"/></Relationships>
</file>

<file path=ppt/slideMasters/_rels/slideMaster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8.xml"/></Relationships>
</file>

<file path=ppt/slideMasters/_rels/slideMaster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.xml"/></Relationships>
</file>

<file path=ppt/slideMasters/_rels/slideMaster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0.xml"/></Relationships>
</file>

<file path=ppt/slideMasters/_rels/slideMaster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1.xml"/></Relationships>
</file>

<file path=ppt/slideMasters/_rels/slideMaster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2.xml"/></Relationships>
</file>

<file path=ppt/slideMasters/_rels/slideMaster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3.xml"/></Relationships>
</file>

<file path=ppt/slideMasters/_rels/slideMaster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4.xml"/></Relationships>
</file>

<file path=ppt/slideMasters/_rels/slideMaster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5.xml"/></Relationships>
</file>

<file path=ppt/slideMasters/_rels/slideMaster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6.xml"/></Relationships>
</file>

<file path=ppt/slideMasters/_rels/slideMaster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7.xml"/></Relationships>
</file>

<file path=ppt/slideMasters/_rels/slideMaster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8.xml"/></Relationships>
</file>

<file path=ppt/slideMasters/_rels/slideMaster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8.xml"/></Relationships>
</file>

<file path=ppt/slideMasters/_rels/slideMaster80.xml.rels><?xml version="1.0" encoding="UTF-8" standalone="yes"?>
<Relationships xmlns="http://schemas.openxmlformats.org/package/2006/relationships"><Relationship Id="rId2" Type="http://schemas.openxmlformats.org/officeDocument/2006/relationships/theme" Target="../theme/theme80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/>
              <a:pPr>
                <a:defRPr/>
              </a:pPr>
              <a:t>1/20/2015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rgbClr val="FFD300"/>
        </a:buClr>
        <a:buSzPct val="100000"/>
        <a:buFont typeface="Lucida Sans Unicode" panose="020B0602030504020204" pitchFamily="34" charset="0"/>
        <a:buChar char="▶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6013" y="6473825"/>
            <a:ext cx="18319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1029" name="Picture 10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838" y="280988"/>
            <a:ext cx="165893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75C22859-872D-41F4-BB79-2658EB370F52}" type="datetime1">
              <a:rPr lang="en-US" smtClean="0">
                <a:cs typeface="+mn-cs"/>
              </a:rPr>
              <a:pPr defTabSz="457200"/>
              <a:t>1/20/2015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004176"/>
            </a:gs>
            <a:gs pos="100000">
              <a:srgbClr val="005A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AnnivGrStandard_White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6013" y="6473825"/>
            <a:ext cx="18319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1029" name="Picture 10" descr="FDL_4K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3838" y="280988"/>
            <a:ext cx="165893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9E305554-BC54-4800-A677-42E5E0945AE9}" type="datetime1">
              <a:rPr lang="en-US" smtClean="0">
                <a:cs typeface="+mn-cs"/>
              </a:rPr>
              <a:pPr defTabSz="457200"/>
              <a:t>1/20/2015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1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004176"/>
            </a:gs>
            <a:gs pos="100000">
              <a:srgbClr val="005A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75C22859-872D-41F4-BB79-2658EB370F52}" type="datetime1">
              <a:rPr lang="en-US" smtClean="0">
                <a:cs typeface="+mn-cs"/>
              </a:rPr>
              <a:pPr defTabSz="457200"/>
              <a:t>1/20/2015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87"/>
          <a:stretch/>
        </p:blipFill>
        <p:spPr>
          <a:xfrm>
            <a:off x="-134071" y="306388"/>
            <a:ext cx="2168452" cy="79216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4" y="5286896"/>
            <a:ext cx="1912937" cy="132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5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8EE4A8B-2964-4893-B487-61A0523DF90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1/20/2015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D93961F-EB88-404B-A244-0F3CFE64F8D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26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1/20/2015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issioner-bsa.org/too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outing.org/commissioners/tool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3124200"/>
            <a:ext cx="7772400" cy="2514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COMMISSIONER CABINET</a:t>
            </a:r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January 2015</a:t>
            </a:r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20" name="Picture 3" descr="Untitled.jp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3608388" y="533400"/>
            <a:ext cx="1927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Lucida Sans Unicode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Lucida Sans Unicode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29" name="Picture 13" descr="AnnivGrStandard_Whit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159500"/>
            <a:ext cx="2895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8950"/>
            <a:ext cx="8458200" cy="334785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Tools:</a:t>
            </a:r>
          </a:p>
          <a:p>
            <a:r>
              <a:rPr lang="en-US" sz="3200" dirty="0" smtClean="0"/>
              <a:t>LHC Commissioner website:</a:t>
            </a:r>
            <a:br>
              <a:rPr lang="en-US" sz="3200" dirty="0" smtClean="0"/>
            </a:br>
            <a:r>
              <a:rPr lang="en-US" sz="2400" dirty="0" smtClean="0">
                <a:hlinkClick r:id="rId3"/>
              </a:rPr>
              <a:t>http://Commissioner-BSA.org/tools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3200" dirty="0" smtClean="0"/>
          </a:p>
          <a:p>
            <a:r>
              <a:rPr lang="en-US" sz="3200" dirty="0" smtClean="0"/>
              <a:t>National Website:</a:t>
            </a:r>
            <a:br>
              <a:rPr lang="en-US" sz="3200" dirty="0" smtClean="0"/>
            </a:br>
            <a:r>
              <a:rPr lang="en-US" sz="2400" dirty="0">
                <a:hlinkClick r:id="rId4"/>
              </a:rPr>
              <a:t>http</a:t>
            </a:r>
            <a:r>
              <a:rPr lang="en-US" sz="2400">
                <a:hlinkClick r:id="rId4"/>
              </a:rPr>
              <a:t>://</a:t>
            </a:r>
            <a:r>
              <a:rPr lang="en-US" sz="2400" smtClean="0">
                <a:hlinkClick r:id="rId4"/>
              </a:rPr>
              <a:t>scouting.org/commissioners/tools</a:t>
            </a:r>
            <a:r>
              <a:rPr lang="en-US" sz="2400" smtClean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244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713" y="2438400"/>
            <a:ext cx="7772400" cy="1470025"/>
          </a:xfrm>
        </p:spPr>
        <p:txBody>
          <a:bodyPr>
            <a:normAutofit/>
          </a:bodyPr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6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3366-C31E-43CF-90E9-48B09332E02E}" type="slidenum">
              <a:rPr lang="en-US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2" name="Picture 13" descr="AnnivGrStandard_Wh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7" name="Picture 9" descr="JTE_Logo_B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838200"/>
            <a:ext cx="7678738" cy="4572000"/>
          </a:xfrm>
          <a:prstGeom prst="rect">
            <a:avLst/>
          </a:prstGeom>
          <a:noFill/>
          <a:effectLst>
            <a:glow rad="38100">
              <a:schemeClr val="tx1">
                <a:alpha val="6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 w="0" h="0"/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1487487" y="3429000"/>
            <a:ext cx="6589713" cy="1944687"/>
          </a:xfrm>
        </p:spPr>
        <p:txBody>
          <a:bodyPr/>
          <a:lstStyle/>
          <a:p>
            <a:pPr marL="0" indent="0" algn="r" eaLnBrk="1" hangingPunct="1">
              <a:buNone/>
            </a:pPr>
            <a:r>
              <a:rPr lang="en-US" sz="4800" dirty="0" smtClean="0">
                <a:latin typeface="Lucida Sans Unicode" pitchFamily="34" charset="0"/>
              </a:rPr>
              <a:t>Preparing for</a:t>
            </a:r>
            <a:br>
              <a:rPr lang="en-US" sz="4800" dirty="0" smtClean="0">
                <a:latin typeface="Lucida Sans Unicode" pitchFamily="34" charset="0"/>
              </a:rPr>
            </a:br>
            <a:r>
              <a:rPr lang="en-US" sz="4800" dirty="0" smtClean="0">
                <a:latin typeface="Lucida Sans Unicode" pitchFamily="34" charset="0"/>
              </a:rPr>
              <a:t>Commissioner Tools</a:t>
            </a:r>
            <a:endParaRPr lang="en-US" sz="4400" dirty="0" smtClean="0">
              <a:latin typeface="Lucida Sans Unicode" pitchFamily="34" charset="0"/>
            </a:endParaRPr>
          </a:p>
        </p:txBody>
      </p:sp>
      <p:sp>
        <p:nvSpPr>
          <p:cNvPr id="15365" name="Text Placeholder 2"/>
          <p:cNvSpPr>
            <a:spLocks/>
          </p:cNvSpPr>
          <p:nvPr/>
        </p:nvSpPr>
        <p:spPr bwMode="auto">
          <a:xfrm>
            <a:off x="1066800" y="114300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ts val="400"/>
              </a:spcBef>
              <a:buClr>
                <a:srgbClr val="AD2E27"/>
              </a:buClr>
              <a:buSzPct val="68000"/>
              <a:buFont typeface="Wingdings 3" pitchFamily="18" charset="2"/>
              <a:buNone/>
            </a:pPr>
            <a:r>
              <a:rPr lang="en-US" sz="5400" b="1" dirty="0" smtClean="0">
                <a:solidFill>
                  <a:srgbClr val="AD2E2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itchFamily="34" charset="0"/>
              </a:rPr>
              <a:t>Michael Marks</a:t>
            </a:r>
          </a:p>
          <a:p>
            <a:pPr algn="r">
              <a:spcBef>
                <a:spcPts val="400"/>
              </a:spcBef>
              <a:buClr>
                <a:srgbClr val="AD2E27"/>
              </a:buClr>
              <a:buSzPct val="68000"/>
              <a:buFont typeface="Wingdings 3" pitchFamily="18" charset="2"/>
              <a:buNone/>
            </a:pPr>
            <a:r>
              <a:rPr lang="en-US" sz="3200" dirty="0" smtClean="0">
                <a:solidFill>
                  <a:srgbClr val="F7EEDD"/>
                </a:solidFill>
                <a:latin typeface="Lucida Sans Unicode" pitchFamily="34" charset="0"/>
              </a:rPr>
              <a:t>Council Champion</a:t>
            </a:r>
            <a:endParaRPr lang="en-US" sz="3200" dirty="0">
              <a:solidFill>
                <a:srgbClr val="F7EEDD"/>
              </a:solidFill>
              <a:latin typeface="Lucida Sans Unicode" pitchFamily="34" charset="0"/>
            </a:endParaRPr>
          </a:p>
        </p:txBody>
      </p:sp>
      <p:pic>
        <p:nvPicPr>
          <p:cNvPr id="15366" name="Picture 13" descr="AnnivGrStandard_Wh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826325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 are the Champions!</a:t>
            </a:r>
            <a:endParaRPr lang="en-US" sz="3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9537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209800"/>
            <a:ext cx="4191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98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Roundtables:</a:t>
            </a:r>
          </a:p>
          <a:p>
            <a:r>
              <a:rPr lang="en-US" sz="3200" strike="sngStrike" dirty="0" smtClean="0"/>
              <a:t>December – “It’s coming!”</a:t>
            </a:r>
          </a:p>
          <a:p>
            <a:r>
              <a:rPr lang="en-US" sz="3200" strike="sngStrike" dirty="0" smtClean="0"/>
              <a:t>January – “Here’s how it helps YOU!”</a:t>
            </a:r>
          </a:p>
          <a:p>
            <a:r>
              <a:rPr lang="en-US" sz="3200" dirty="0" smtClean="0"/>
              <a:t>February – “It’s here”</a:t>
            </a:r>
          </a:p>
          <a:p>
            <a:endParaRPr lang="en-US" sz="3200" dirty="0"/>
          </a:p>
          <a:p>
            <a:endParaRPr lang="en-US" sz="3200" dirty="0" smtClean="0"/>
          </a:p>
          <a:p>
            <a:pPr marL="109537" indent="0">
              <a:buNone/>
            </a:pPr>
            <a:r>
              <a:rPr lang="en-US" sz="2800" i="1" dirty="0" smtClean="0"/>
              <a:t>Materials will be supplied…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1626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6868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76003" y="1537339"/>
            <a:ext cx="7220197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 Commissioner Training:</a:t>
            </a:r>
          </a:p>
          <a:p>
            <a:pPr>
              <a:tabLst>
                <a:tab pos="2286000" algn="l"/>
              </a:tabLst>
            </a:pPr>
            <a:r>
              <a:rPr lang="en-US" sz="3200" strike="sngStrike" dirty="0" smtClean="0"/>
              <a:t>Jan </a:t>
            </a:r>
            <a:r>
              <a:rPr lang="en-US" sz="3200" strike="sngStrike" dirty="0"/>
              <a:t>3	</a:t>
            </a:r>
            <a:r>
              <a:rPr lang="en-US" sz="3200" strike="sngStrike" dirty="0" smtClean="0"/>
              <a:t>Monroeville</a:t>
            </a:r>
            <a:endParaRPr lang="en-US" sz="3200" strike="sngStrike" dirty="0"/>
          </a:p>
          <a:p>
            <a:pPr>
              <a:tabLst>
                <a:tab pos="2286000" algn="l"/>
              </a:tabLst>
            </a:pPr>
            <a:r>
              <a:rPr lang="en-US" sz="3200" strike="sngStrike" dirty="0" smtClean="0"/>
              <a:t>Jan </a:t>
            </a:r>
            <a:r>
              <a:rPr lang="en-US" sz="3200" strike="sngStrike" dirty="0"/>
              <a:t>10	</a:t>
            </a:r>
            <a:r>
              <a:rPr lang="en-US" sz="3200" strike="sngStrike" dirty="0" smtClean="0"/>
              <a:t>Ebensburg</a:t>
            </a:r>
            <a:endParaRPr lang="en-US" sz="3200" strike="sngStrike" dirty="0"/>
          </a:p>
          <a:p>
            <a:pPr>
              <a:tabLst>
                <a:tab pos="2286000" algn="l"/>
              </a:tabLst>
            </a:pPr>
            <a:r>
              <a:rPr lang="en-US" sz="3200" strike="sngStrike" dirty="0" smtClean="0"/>
              <a:t>Jan </a:t>
            </a:r>
            <a:r>
              <a:rPr lang="en-US" sz="3200" strike="sngStrike" dirty="0"/>
              <a:t>17	</a:t>
            </a:r>
            <a:r>
              <a:rPr lang="en-US" sz="3200" strike="sngStrike" dirty="0" smtClean="0"/>
              <a:t>Flag </a:t>
            </a:r>
            <a:r>
              <a:rPr lang="en-US" sz="3200" strike="sngStrike" dirty="0"/>
              <a:t>Plaza</a:t>
            </a:r>
          </a:p>
          <a:p>
            <a:pPr>
              <a:tabLst>
                <a:tab pos="2286000" algn="l"/>
              </a:tabLst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Jan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24	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Bedford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County</a:t>
            </a:r>
          </a:p>
          <a:p>
            <a:pPr>
              <a:tabLst>
                <a:tab pos="2286000" algn="l"/>
              </a:tabLst>
            </a:pPr>
            <a:r>
              <a:rPr lang="en-US" sz="3200" dirty="0" smtClean="0"/>
              <a:t>Jan </a:t>
            </a:r>
            <a:r>
              <a:rPr lang="en-US" sz="3200" dirty="0"/>
              <a:t>31	</a:t>
            </a:r>
            <a:r>
              <a:rPr lang="en-US" sz="3200" dirty="0" smtClean="0"/>
              <a:t>Moon </a:t>
            </a:r>
            <a:r>
              <a:rPr lang="en-US" sz="3200" dirty="0"/>
              <a:t>Township</a:t>
            </a:r>
          </a:p>
          <a:p>
            <a:pPr>
              <a:tabLst>
                <a:tab pos="2286000" algn="l"/>
              </a:tabLst>
            </a:pPr>
            <a:r>
              <a:rPr lang="en-US" sz="3200" dirty="0" smtClean="0"/>
              <a:t>Jan </a:t>
            </a:r>
            <a:r>
              <a:rPr lang="en-US" sz="3200" dirty="0"/>
              <a:t>31	</a:t>
            </a:r>
            <a:r>
              <a:rPr lang="en-US" sz="3200" dirty="0" smtClean="0"/>
              <a:t>Cumberland</a:t>
            </a:r>
          </a:p>
          <a:p>
            <a:pPr>
              <a:tabLst>
                <a:tab pos="2286000" algn="l"/>
              </a:tabLst>
            </a:pPr>
            <a:r>
              <a:rPr lang="en-US" sz="3200" dirty="0" smtClean="0"/>
              <a:t>Feb 14	Cranberry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Working with Units</a:t>
            </a: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3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3200" dirty="0" smtClean="0"/>
              <a:t>KEEP IT SIMPLE</a:t>
            </a:r>
          </a:p>
          <a:p>
            <a:r>
              <a:rPr lang="en-US" sz="3200" dirty="0" smtClean="0"/>
              <a:t>Refer to Unit Service Plan (not CT)</a:t>
            </a:r>
          </a:p>
          <a:p>
            <a:r>
              <a:rPr lang="en-US" sz="3200" dirty="0" smtClean="0"/>
              <a:t>Assessment is your “ticket”</a:t>
            </a:r>
          </a:p>
          <a:p>
            <a:r>
              <a:rPr lang="en-US" sz="3200" dirty="0" smtClean="0"/>
              <a:t>Have meeting date set BEFORE entering in CT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542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District Meetings-Commissioners:</a:t>
            </a:r>
          </a:p>
          <a:p>
            <a:r>
              <a:rPr lang="en-US" sz="3200" dirty="0" smtClean="0"/>
              <a:t>Everyone registered?</a:t>
            </a:r>
          </a:p>
          <a:p>
            <a:r>
              <a:rPr lang="en-US" sz="3200" dirty="0" smtClean="0"/>
              <a:t>Review value of Unit Key 3</a:t>
            </a:r>
          </a:p>
          <a:p>
            <a:r>
              <a:rPr lang="en-US" sz="3200" dirty="0" smtClean="0"/>
              <a:t>Concept of continuous improvement</a:t>
            </a:r>
          </a:p>
          <a:p>
            <a:r>
              <a:rPr lang="en-US" sz="3200" dirty="0" smtClean="0"/>
              <a:t>Simple assessment</a:t>
            </a:r>
          </a:p>
          <a:p>
            <a:r>
              <a:rPr lang="en-US" sz="3200" dirty="0" smtClean="0"/>
              <a:t>Detailed assessment</a:t>
            </a:r>
          </a:p>
          <a:p>
            <a:r>
              <a:rPr lang="en-US" sz="3200" dirty="0" smtClean="0"/>
              <a:t>Plan for assessment</a:t>
            </a:r>
          </a:p>
          <a:p>
            <a:r>
              <a:rPr lang="en-US" sz="3200" dirty="0" smtClean="0"/>
              <a:t>UVTS entries complete</a:t>
            </a:r>
          </a:p>
        </p:txBody>
      </p:sp>
    </p:spTree>
    <p:extLst>
      <p:ext uri="{BB962C8B-B14F-4D97-AF65-F5344CB8AC3E}">
        <p14:creationId xmlns:p14="http://schemas.microsoft.com/office/powerpoint/2010/main" val="15765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DO:</a:t>
            </a:r>
          </a:p>
          <a:p>
            <a:r>
              <a:rPr lang="en-US" sz="3200" dirty="0" smtClean="0"/>
              <a:t>District Commissioners</a:t>
            </a:r>
          </a:p>
          <a:p>
            <a:r>
              <a:rPr lang="en-US" sz="3200" dirty="0" smtClean="0"/>
              <a:t>Unit Commissioners</a:t>
            </a:r>
          </a:p>
          <a:p>
            <a:pPr marL="109537" indent="0">
              <a:buNone/>
            </a:pPr>
            <a:endParaRPr lang="en-US" sz="3200" dirty="0"/>
          </a:p>
          <a:p>
            <a:r>
              <a:rPr lang="en-US" sz="3200" dirty="0" smtClean="0"/>
              <a:t>Roundtable Commissioners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5970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DISCUSSION:</a:t>
            </a:r>
            <a:endParaRPr lang="en-US" sz="3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3200" dirty="0" smtClean="0"/>
              <a:t>First, Second Round Schedule</a:t>
            </a:r>
          </a:p>
          <a:p>
            <a:r>
              <a:rPr lang="en-US" sz="3200" dirty="0" smtClean="0"/>
              <a:t>Not all assessments done by 10 Mar</a:t>
            </a:r>
          </a:p>
          <a:p>
            <a:r>
              <a:rPr lang="en-US" sz="3200" dirty="0" smtClean="0"/>
              <a:t>Paper vs. Online</a:t>
            </a:r>
          </a:p>
          <a:p>
            <a:r>
              <a:rPr lang="en-US" sz="3200" dirty="0" smtClean="0"/>
              <a:t>Bad e-mail addresses</a:t>
            </a:r>
          </a:p>
          <a:p>
            <a:r>
              <a:rPr lang="en-US" sz="3200" smtClean="0"/>
              <a:t>Wrong unit leader</a:t>
            </a:r>
            <a:endParaRPr lang="en-US" sz="3200" dirty="0" smtClean="0"/>
          </a:p>
          <a:p>
            <a:r>
              <a:rPr lang="en-US" sz="3200" dirty="0" smtClean="0"/>
              <a:t>Unit Service Plan Template</a:t>
            </a:r>
          </a:p>
          <a:p>
            <a:r>
              <a:rPr lang="en-US" sz="3200" dirty="0" smtClean="0"/>
              <a:t>Not enough Commissioners</a:t>
            </a:r>
          </a:p>
        </p:txBody>
      </p:sp>
    </p:spTree>
    <p:extLst>
      <p:ext uri="{BB962C8B-B14F-4D97-AF65-F5344CB8AC3E}">
        <p14:creationId xmlns:p14="http://schemas.microsoft.com/office/powerpoint/2010/main" val="26493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41&quot; value=&quot;February Commissioner Training&quot;/&gt;&lt;property id=&quot;20148&quot; value=&quot;5&quot;/&gt;&lt;property id=&quot;20184&quot; value=&quot;7&quot;/&gt;&lt;property id=&quot;20224&quot; value=&quot;D:\My Adobe Presentations\February Commissioner Training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Quote of the month:&amp;quot;&quot;/&gt;&lt;property id=&quot;20303&quot; value=&quot;-1&quot;/&gt;&lt;property id=&quot;20307&quot; value=&quot;399&quot;/&gt;&lt;property id=&quot;20309&quot; value=&quot;-1&quot;/&gt;&lt;/object&gt;&lt;object type=&quot;3&quot; unique_id=&quot;10008&quot;&gt;&lt;property id=&quot;20148&quot; value=&quot;5&quot;/&gt;&lt;property id=&quot;20300&quot; value=&quot;Slide 2 - &amp;quot;COMMISSIONER&amp;#x0D;&amp;#x0A;Training Updates&amp;quot;&quot;/&gt;&lt;property id=&quot;20303&quot; value=&quot;-1&quot;/&gt;&lt;property id=&quot;20307&quot; value=&quot;400&quot;/&gt;&lt;property id=&quot;20309&quot; value=&quot;-1&quot;/&gt;&lt;/object&gt;&lt;object type=&quot;3&quot; unique_id=&quot;10009&quot;&gt;&lt;property id=&quot;20148&quot; value=&quot;5&quot;/&gt;&lt;property id=&quot;20300&quot; value=&quot;Slide 3&quot;/&gt;&lt;property id=&quot;20303&quot; value=&quot;-1&quot;/&gt;&lt;property id=&quot;20307&quot; value=&quot;402&quot;/&gt;&lt;property id=&quot;20309&quot; value=&quot;-1&quot;/&gt;&lt;/object&gt;&lt;object type=&quot;3&quot; unique_id=&quot;10011&quot;&gt;&lt;property id=&quot;20148&quot; value=&quot;5&quot;/&gt;&lt;property id=&quot;20300&quot; value=&quot;Slide 5 - &amp;quot;&amp;#x0D;&amp;#x0A;&amp;#x0D;&amp;#x0A;OOOOPS!&amp;#x0D;&amp;#x0A;&amp;#x0D;&amp;#x0A;&amp;quot;&quot;/&gt;&lt;property id=&quot;20303&quot; value=&quot;-1&quot;/&gt;&lt;property id=&quot;20307&quot; value=&quot;418&quot;/&gt;&lt;property id=&quot;20309&quot; value=&quot;-1&quot;/&gt;&lt;/object&gt;&lt;object type=&quot;3&quot; unique_id=&quot;10766&quot;&gt;&lt;property id=&quot;20148&quot; value=&quot;5&quot;/&gt;&lt;property id=&quot;20300&quot; value=&quot;Slide 7&quot;/&gt;&lt;property id=&quot;20307&quot; value=&quot;453&quot;/&gt;&lt;/object&gt;&lt;object type=&quot;3&quot; unique_id=&quot;12154&quot;&gt;&lt;property id=&quot;20148&quot; value=&quot;5&quot;/&gt;&lt;property id=&quot;20300&quot; value=&quot;Slide 6&quot;/&gt;&lt;property id=&quot;20307&quot; value=&quot;481&quot;/&gt;&lt;/object&gt;&lt;object type=&quot;3&quot; unique_id=&quot;12566&quot;&gt;&lt;property id=&quot;20148&quot; value=&quot;5&quot;/&gt;&lt;property id=&quot;20300&quot; value=&quot;Slide 9 - &amp;quot;Membership Standards&amp;amp;#x09;&amp;quot;&quot;/&gt;&lt;property id=&quot;20307&quot; value=&quot;483&quot;/&gt;&lt;/object&gt;&lt;object type=&quot;3&quot; unique_id=&quot;16317&quot;&gt;&lt;property id=&quot;20148&quot; value=&quot;5&quot;/&gt;&lt;property id=&quot;20300&quot; value=&quot;Slide 8&quot;/&gt;&lt;property id=&quot;20307&quot; value=&quot;482&quot;/&gt;&lt;/object&gt;&lt;object type=&quot;3&quot; unique_id=&quot;16318&quot;&gt;&lt;property id=&quot;20148&quot; value=&quot;5&quot;/&gt;&lt;property id=&quot;20300&quot; value=&quot;Slide 10&quot;/&gt;&lt;property id=&quot;20307&quot; value=&quot;484&quot;/&gt;&lt;/object&gt;&lt;object type=&quot;3&quot; unique_id=&quot;16319&quot;&gt;&lt;property id=&quot;20148&quot; value=&quot;5&quot;/&gt;&lt;property id=&quot;20300&quot; value=&quot;Slide 11 - &amp;quot;The Commissioner Role&amp;quot;&quot;/&gt;&lt;property id=&quot;20307&quot; value=&quot;485&quot;/&gt;&lt;/object&gt;&lt;object type=&quot;3&quot; unique_id=&quot;16320&quot;&gt;&lt;property id=&quot;20148&quot; value=&quot;5&quot;/&gt;&lt;property id=&quot;20300&quot; value=&quot;Slide 12 - &amp;quot;What is a “Charter”&amp;quot;&quot;/&gt;&lt;property id=&quot;20307&quot; value=&quot;486&quot;/&gt;&lt;/object&gt;&lt;object type=&quot;3&quot; unique_id=&quot;16321&quot;&gt;&lt;property id=&quot;20148&quot; value=&quot;5&quot;/&gt;&lt;property id=&quot;20300&quot; value=&quot;Slide 13 - &amp;quot;Why Re-charter&amp;quot;&quot;/&gt;&lt;property id=&quot;20307&quot; value=&quot;487&quot;/&gt;&lt;/object&gt;&lt;object type=&quot;3&quot; unique_id=&quot;16322&quot;&gt;&lt;property id=&quot;20148&quot; value=&quot;5&quot;/&gt;&lt;property id=&quot;20300&quot; value=&quot;Slide 14 - &amp;quot;Why this Training?!  (again)&amp;quot;&quot;/&gt;&lt;property id=&quot;20307&quot; value=&quot;488&quot;/&gt;&lt;/object&gt;&lt;object type=&quot;3&quot; unique_id=&quot;16323&quot;&gt;&lt;property id=&quot;20148&quot; value=&quot;5&quot;/&gt;&lt;property id=&quot;20300&quot; value=&quot;Slide 15 - &amp;quot;Aligns with 4 Focus Areas&amp;quot;&quot;/&gt;&lt;property id=&quot;20307&quot; value=&quot;489&quot;/&gt;&lt;/object&gt;&lt;object type=&quot;3&quot; unique_id=&quot;16324&quot;&gt;&lt;property id=&quot;20148&quot; value=&quot;5&quot;/&gt;&lt;property id=&quot;20300&quot; value=&quot;Slide 16 - &amp;quot;Renewal Packet Contents&amp;quot;&quot;/&gt;&lt;property id=&quot;20307&quot; value=&quot;490&quot;/&gt;&lt;/object&gt;&lt;object type=&quot;3&quot; unique_id=&quot;16325&quot;&gt;&lt;property id=&quot;20148&quot; value=&quot;5&quot;/&gt;&lt;property id=&quot;20300&quot; value=&quot;Slide 17 - &amp;quot;Charter Renewal Time Line&amp;quot;&quot;/&gt;&lt;property id=&quot;20307&quot; value=&quot;491&quot;/&gt;&lt;/object&gt;&lt;object type=&quot;3&quot; unique_id=&quot;16326&quot;&gt;&lt;property id=&quot;20148&quot; value=&quot;5&quot;/&gt;&lt;property id=&quot;20300&quot; value=&quot;Slide 18 - &amp;quot;Process&amp;quot;&quot;/&gt;&lt;property id=&quot;20307&quot; value=&quot;492&quot;/&gt;&lt;/object&gt;&lt;object type=&quot;3&quot; unique_id=&quot;16327&quot;&gt;&lt;property id=&quot;20148&quot; value=&quot;5&quot;/&gt;&lt;property id=&quot;20300&quot; value=&quot;Slide 19 - &amp;quot;Process&amp;quot;&quot;/&gt;&lt;property id=&quot;20307&quot; value=&quot;493&quot;/&gt;&lt;/object&gt;&lt;object type=&quot;3&quot; unique_id=&quot;16328&quot;&gt;&lt;property id=&quot;20148&quot; value=&quot;5&quot;/&gt;&lt;property id=&quot;20300&quot; value=&quot;Slide 20 - &amp;quot;Process&amp;quot;&quot;/&gt;&lt;property id=&quot;20307&quot; value=&quot;494&quot;/&gt;&lt;/object&gt;&lt;object type=&quot;3&quot; unique_id=&quot;16329&quot;&gt;&lt;property id=&quot;20148&quot; value=&quot;5&quot;/&gt;&lt;property id=&quot;20300&quot; value=&quot;Slide 21 - &amp;quot;Process&amp;quot;&quot;/&gt;&lt;property id=&quot;20307&quot; value=&quot;495&quot;/&gt;&lt;/object&gt;&lt;object type=&quot;3&quot; unique_id=&quot;16330&quot;&gt;&lt;property id=&quot;20148&quot; value=&quot;5&quot;/&gt;&lt;property id=&quot;20300&quot; value=&quot;Slide 22 - &amp;quot;Internet Re-chartering&amp;quot;&quot;/&gt;&lt;property id=&quot;20307&quot; value=&quot;496&quot;/&gt;&lt;/object&gt;&lt;object type=&quot;3&quot; unique_id=&quot;16331&quot;&gt;&lt;property id=&quot;20148&quot; value=&quot;5&quot;/&gt;&lt;property id=&quot;20300&quot; value=&quot;Slide 23 - &amp;quot;Internet Re-chartering&amp;quot;&quot;/&gt;&lt;property id=&quot;20307&quot; value=&quot;497&quot;/&gt;&lt;/object&gt;&lt;object type=&quot;3&quot; unique_id=&quot;16332&quot;&gt;&lt;property id=&quot;20148&quot; value=&quot;5&quot;/&gt;&lt;property id=&quot;20300&quot; value=&quot;Slide 24 - &amp;quot;Internet Re-chartering&amp;quot;&quot;/&gt;&lt;property id=&quot;20307&quot; value=&quot;498&quot;/&gt;&lt;/object&gt;&lt;object type=&quot;3&quot; unique_id=&quot;16333&quot;&gt;&lt;property id=&quot;20148&quot; value=&quot;5&quot;/&gt;&lt;property id=&quot;20300&quot; value=&quot;Slide 25 - &amp;quot;Internet Re-chartering&amp;quot;&quot;/&gt;&lt;property id=&quot;20307&quot; value=&quot;499&quot;/&gt;&lt;/object&gt;&lt;object type=&quot;3&quot; unique_id=&quot;16334&quot;&gt;&lt;property id=&quot;20148&quot; value=&quot;5&quot;/&gt;&lt;property id=&quot;20300&quot; value=&quot;Slide 26 - &amp;quot;Availability&amp;quot;&quot;/&gt;&lt;property id=&quot;20307&quot; value=&quot;500&quot;/&gt;&lt;/object&gt;&lt;object type=&quot;3&quot; unique_id=&quot;16335&quot;&gt;&lt;property id=&quot;20148&quot; value=&quot;5&quot;/&gt;&lt;property id=&quot;20300&quot; value=&quot;Slide 27&quot;/&gt;&lt;property id=&quot;20307&quot; value=&quot;501&quot;/&gt;&lt;/object&gt;&lt;object type=&quot;3&quot; unique_id=&quot;16336&quot;&gt;&lt;property id=&quot;20148&quot; value=&quot;5&quot;/&gt;&lt;property id=&quot;20300&quot; value=&quot;Slide 28 - &amp;quot;Missing required positions&amp;quot;&quot;/&gt;&lt;property id=&quot;20307&quot; value=&quot;502&quot;/&gt;&lt;/object&gt;&lt;object type=&quot;3&quot; unique_id=&quot;16337&quot;&gt;&lt;property id=&quot;20148&quot; value=&quot;5&quot;/&gt;&lt;property id=&quot;20300&quot; value=&quot;Slide 29 - &amp;quot;Charter &amp;amp; apps not signed&amp;quot;&quot;/&gt;&lt;property id=&quot;20307&quot; value=&quot;503&quot;/&gt;&lt;/object&gt;&lt;object type=&quot;3&quot; unique_id=&quot;16338&quot;&gt;&lt;property id=&quot;20148&quot; value=&quot;5&quot;/&gt;&lt;property id=&quot;20300&quot; value=&quot;Slide 30 - &amp;quot;No Apps for New Youth/Adults&amp;quot;&quot;/&gt;&lt;property id=&quot;20307&quot; value=&quot;504&quot;/&gt;&lt;/object&gt;&lt;object type=&quot;3&quot; unique_id=&quot;16339&quot;&gt;&lt;property id=&quot;20148&quot; value=&quot;5&quot;/&gt;&lt;property id=&quot;20300&quot; value=&quot;Slide 31 - &amp;quot;Adults Not Providing SS#&amp;quot;&quot;/&gt;&lt;property id=&quot;20307&quot; value=&quot;505&quot;/&gt;&lt;/object&gt;&lt;object type=&quot;3&quot; unique_id=&quot;16340&quot;&gt;&lt;property id=&quot;20148&quot; value=&quot;5&quot;/&gt;&lt;property id=&quot;20300&quot; value=&quot;Slide 32 - &amp;quot;Too Many Multiple Positions&amp;quot;&quot;/&gt;&lt;property id=&quot;20307&quot; value=&quot;506&quot;/&gt;&lt;/object&gt;&lt;object type=&quot;3&quot; unique_id=&quot;16341&quot;&gt;&lt;property id=&quot;20148&quot; value=&quot;5&quot;/&gt;&lt;property id=&quot;20300&quot; value=&quot;Slide 33 - &amp;quot;People Multiple Out of Program&amp;quot;&quot;/&gt;&lt;property id=&quot;20307&quot; value=&quot;507&quot;/&gt;&lt;/object&gt;&lt;object type=&quot;3&quot; unique_id=&quot;16342&quot;&gt;&lt;property id=&quot;20148&quot; value=&quot;5&quot;/&gt;&lt;property id=&quot;20300&quot; value=&quot;Slide 34 - &amp;quot;Information Input&amp;quot;&quot;/&gt;&lt;property id=&quot;20307&quot; value=&quot;508&quot;/&gt;&lt;/object&gt;&lt;object type=&quot;3&quot; unique_id=&quot;16343&quot;&gt;&lt;property id=&quot;20148&quot; value=&quot;5&quot;/&gt;&lt;property id=&quot;20300&quot; value=&quot;Slide 35 - &amp;quot;Information Input&amp;quot;&quot;/&gt;&lt;property id=&quot;20307&quot; value=&quot;509&quot;/&gt;&lt;/object&gt;&lt;object type=&quot;3&quot; unique_id=&quot;16344&quot;&gt;&lt;property id=&quot;20148&quot; value=&quot;5&quot;/&gt;&lt;property id=&quot;20300&quot; value=&quot;Slide 36 - &amp;quot;No Follow-up with Drops&amp;quot;&quot;/&gt;&lt;property id=&quot;20307&quot; value=&quot;510&quot;/&gt;&lt;/object&gt;&lt;object type=&quot;3&quot; unique_id=&quot;16345&quot;&gt;&lt;property id=&quot;20148&quot; value=&quot;5&quot;/&gt;&lt;property id=&quot;20300&quot; value=&quot;Slide 37&quot;/&gt;&lt;property id=&quot;20307&quot; value=&quot;511&quot;/&gt;&lt;/object&gt;&lt;object type=&quot;3&quot; unique_id=&quot;16346&quot;&gt;&lt;property id=&quot;20148&quot; value=&quot;5&quot;/&gt;&lt;property id=&quot;20300&quot; value=&quot;Slide 38 - &amp;quot;Check New Member Status&amp;quot;&quot;/&gt;&lt;property id=&quot;20307&quot; value=&quot;512&quot;/&gt;&lt;/object&gt;&lt;object type=&quot;3&quot; unique_id=&quot;16347&quot;&gt;&lt;property id=&quot;20148&quot; value=&quot;5&quot;/&gt;&lt;property id=&quot;20300&quot; value=&quot;Slide 40 - &amp;quot;Stage Status&amp;quot;&quot;/&gt;&lt;property id=&quot;20307&quot; value=&quot;513&quot;/&gt;&lt;/object&gt;&lt;object type=&quot;3&quot; unique_id=&quot;16348&quot;&gt;&lt;property id=&quot;20148&quot; value=&quot;5&quot;/&gt;&lt;property id=&quot;20300&quot; value=&quot;Slide 41 - &amp;quot;Use Your “Tools”&amp;quot;&quot;/&gt;&lt;property id=&quot;20307&quot; value=&quot;514&quot;/&gt;&lt;/object&gt;&lt;object type=&quot;3&quot; unique_id=&quot;16349&quot;&gt;&lt;property id=&quot;20148&quot; value=&quot;5&quot;/&gt;&lt;property id=&quot;20300&quot; value=&quot;Slide 42 - &amp;quot;LHC - Free Advancement&amp;quot;&quot;/&gt;&lt;property id=&quot;20307&quot; value=&quot;515&quot;/&gt;&lt;/object&gt;&lt;object type=&quot;3&quot; unique_id=&quot;16350&quot;&gt;&lt;property id=&quot;20148&quot; value=&quot;5&quot;/&gt;&lt;property id=&quot;20300&quot; value=&quot;Slide 43 - &amp;quot;Incentive?&amp;quot;&quot;/&gt;&lt;property id=&quot;20307&quot; value=&quot;516&quot;/&gt;&lt;/object&gt;&lt;object type=&quot;3&quot; unique_id=&quot;16351&quot;&gt;&lt;property id=&quot;20148&quot; value=&quot;5&quot;/&gt;&lt;property id=&quot;20300&quot; value=&quot;Slide 44 - &amp;quot;Fees – NOTE CHANGE!&amp;quot;&quot;/&gt;&lt;property id=&quot;20307&quot; value=&quot;517&quot;/&gt;&lt;/object&gt;&lt;object type=&quot;3&quot; unique_id=&quot;16352&quot;&gt;&lt;property id=&quot;20148&quot; value=&quot;5&quot;/&gt;&lt;property id=&quot;20300&quot; value=&quot;Slide 45 - &amp;quot;Fees&amp;quot;&quot;/&gt;&lt;property id=&quot;20307&quot; value=&quot;518&quot;/&gt;&lt;/object&gt;&lt;object type=&quot;3&quot; unique_id=&quot;16353&quot;&gt;&lt;property id=&quot;20148&quot; value=&quot;5&quot;/&gt;&lt;property id=&quot;20300&quot; value=&quot;Slide 46 - &amp;quot;Journey to Excellence&amp;quot;&quot;/&gt;&lt;property id=&quot;20307&quot; value=&quot;519&quot;/&gt;&lt;/object&gt;&lt;object type=&quot;3&quot; unique_id=&quot;16354&quot;&gt;&lt;property id=&quot;20148&quot; value=&quot;5&quot;/&gt;&lt;property id=&quot;20300&quot; value=&quot;Slide 47 - &amp;quot;Youth Protection Begins with “YOU”&amp;quot;&quot;/&gt;&lt;property id=&quot;20307&quot; value=&quot;520&quot;/&gt;&lt;/object&gt;&lt;object type=&quot;3&quot; unique_id=&quot;16355&quot;&gt;&lt;property id=&quot;20148&quot; value=&quot;5&quot;/&gt;&lt;property id=&quot;20300&quot; value=&quot;Slide 48 - &amp;quot;Update E-mails in System&amp;quot;&quot;/&gt;&lt;property id=&quot;20307&quot; value=&quot;521&quot;/&gt;&lt;/object&gt;&lt;object type=&quot;3&quot; unique_id=&quot;16356&quot;&gt;&lt;property id=&quot;20148&quot; value=&quot;5&quot;/&gt;&lt;property id=&quot;20300&quot; value=&quot;Slide 49 - &amp;quot;The Best “Tool”&amp;quot;&quot;/&gt;&lt;property id=&quot;20307&quot; value=&quot;522&quot;/&gt;&lt;/object&gt;&lt;object type=&quot;3&quot; unique_id=&quot;16357&quot;&gt;&lt;property id=&quot;20148&quot; value=&quot;5&quot;/&gt;&lt;property id=&quot;20300&quot; value=&quot;Slide 50 - &amp;quot;Consider a Turn-in Event&amp;quot;&quot;/&gt;&lt;property id=&quot;20307&quot; value=&quot;523&quot;/&gt;&lt;/object&gt;&lt;object type=&quot;3&quot; unique_id=&quot;16358&quot;&gt;&lt;property id=&quot;20148&quot; value=&quot;5&quot;/&gt;&lt;property id=&quot;20300&quot; value=&quot;Slide 52 - &amp;quot;2 Principles to Ensure Success&amp;quot;&quot;/&gt;&lt;property id=&quot;20307&quot; value=&quot;524&quot;/&gt;&lt;/object&gt;&lt;object type=&quot;3&quot; unique_id=&quot;16359&quot;&gt;&lt;property id=&quot;20148&quot; value=&quot;5&quot;/&gt;&lt;property id=&quot;20300&quot; value=&quot;Slide 53&quot;/&gt;&lt;property id=&quot;20307&quot; value=&quot;525&quot;/&gt;&lt;/object&gt;&lt;object type=&quot;3&quot; unique_id=&quot;16693&quot;&gt;&lt;property id=&quot;20148&quot; value=&quot;5&quot;/&gt;&lt;property id=&quot;20300&quot; value=&quot;Slide 4&quot;/&gt;&lt;property id=&quot;20307&quot; value=&quot;526&quot;/&gt;&lt;/object&gt;&lt;object type=&quot;3&quot; unique_id=&quot;16694&quot;&gt;&lt;property id=&quot;20148&quot; value=&quot;5&quot;/&gt;&lt;property id=&quot;20300&quot; value=&quot;Slide 39 - &amp;quot;Communicate&amp;quot;&quot;/&gt;&lt;property id=&quot;20307&quot; value=&quot;528&quot;/&gt;&lt;/object&gt;&lt;object type=&quot;3&quot; unique_id=&quot;16695&quot;&gt;&lt;property id=&quot;20148&quot; value=&quot;5&quot;/&gt;&lt;property id=&quot;20300&quot; value=&quot;Slide 51 - &amp;quot;Council Turn-in Event&amp;quot;&quot;/&gt;&lt;property id=&quot;20307&quot; value=&quot;527&quot;/&gt;&lt;/object&gt;&lt;/object&gt;&lt;object type=&quot;4&quot; unique_id=&quot;10122&quot;&gt;&lt;/object&gt;&lt;object type=&quot;10&quot; unique_id=&quot;10185&quot;&gt;&lt;object type=&quot;11&quot; unique_id=&quot;10186&quot;&gt;&lt;/object&gt;&lt;/object&gt;&lt;/object&gt;&lt;/database&gt;"/>
  <p:tag name="SECTOMILLISECCONVERTED" val="1"/>
</p:tagLst>
</file>

<file path=ppt/theme/_rels/theme8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0.xml><?xml version="1.0" encoding="utf-8"?>
<a:theme xmlns:a="http://schemas.openxmlformats.org/drawingml/2006/main" name="1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0.xml><?xml version="1.0" encoding="utf-8"?>
<a:theme xmlns:a="http://schemas.openxmlformats.org/drawingml/2006/main" name="2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2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2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3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3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3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3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3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9.xml><?xml version="1.0" encoding="utf-8"?>
<a:theme xmlns:a="http://schemas.openxmlformats.org/drawingml/2006/main" name="3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0.xml><?xml version="1.0" encoding="utf-8"?>
<a:theme xmlns:a="http://schemas.openxmlformats.org/drawingml/2006/main" name="3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1.xml><?xml version="1.0" encoding="utf-8"?>
<a:theme xmlns:a="http://schemas.openxmlformats.org/drawingml/2006/main" name="2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2.xml><?xml version="1.0" encoding="utf-8"?>
<a:theme xmlns:a="http://schemas.openxmlformats.org/drawingml/2006/main" name="3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3.xml><?xml version="1.0" encoding="utf-8"?>
<a:theme xmlns:a="http://schemas.openxmlformats.org/drawingml/2006/main" name="3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4.xml><?xml version="1.0" encoding="utf-8"?>
<a:theme xmlns:a="http://schemas.openxmlformats.org/drawingml/2006/main" name="4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5.xml><?xml version="1.0" encoding="utf-8"?>
<a:theme xmlns:a="http://schemas.openxmlformats.org/drawingml/2006/main" name="4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6.xml><?xml version="1.0" encoding="utf-8"?>
<a:theme xmlns:a="http://schemas.openxmlformats.org/drawingml/2006/main" name="4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7.xml><?xml version="1.0" encoding="utf-8"?>
<a:theme xmlns:a="http://schemas.openxmlformats.org/drawingml/2006/main" name="4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8.xml><?xml version="1.0" encoding="utf-8"?>
<a:theme xmlns:a="http://schemas.openxmlformats.org/drawingml/2006/main" name="4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9.xml><?xml version="1.0" encoding="utf-8"?>
<a:theme xmlns:a="http://schemas.openxmlformats.org/drawingml/2006/main" name="4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0.xml><?xml version="1.0" encoding="utf-8"?>
<a:theme xmlns:a="http://schemas.openxmlformats.org/drawingml/2006/main" name="4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1.xml><?xml version="1.0" encoding="utf-8"?>
<a:theme xmlns:a="http://schemas.openxmlformats.org/drawingml/2006/main" name="4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2.xml><?xml version="1.0" encoding="utf-8"?>
<a:theme xmlns:a="http://schemas.openxmlformats.org/drawingml/2006/main" name="4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3.xml><?xml version="1.0" encoding="utf-8"?>
<a:theme xmlns:a="http://schemas.openxmlformats.org/drawingml/2006/main" name="4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4.xml><?xml version="1.0" encoding="utf-8"?>
<a:theme xmlns:a="http://schemas.openxmlformats.org/drawingml/2006/main" name="5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5.xml><?xml version="1.0" encoding="utf-8"?>
<a:theme xmlns:a="http://schemas.openxmlformats.org/drawingml/2006/main" name="5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6.xml><?xml version="1.0" encoding="utf-8"?>
<a:theme xmlns:a="http://schemas.openxmlformats.org/drawingml/2006/main" name="5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7.xml><?xml version="1.0" encoding="utf-8"?>
<a:theme xmlns:a="http://schemas.openxmlformats.org/drawingml/2006/main" name="5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8.xml><?xml version="1.0" encoding="utf-8"?>
<a:theme xmlns:a="http://schemas.openxmlformats.org/drawingml/2006/main" name="5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9.xml><?xml version="1.0" encoding="utf-8"?>
<a:theme xmlns:a="http://schemas.openxmlformats.org/drawingml/2006/main" name="5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0.xml><?xml version="1.0" encoding="utf-8"?>
<a:theme xmlns:a="http://schemas.openxmlformats.org/drawingml/2006/main" name="5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1.xml><?xml version="1.0" encoding="utf-8"?>
<a:theme xmlns:a="http://schemas.openxmlformats.org/drawingml/2006/main" name="5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2.xml><?xml version="1.0" encoding="utf-8"?>
<a:theme xmlns:a="http://schemas.openxmlformats.org/drawingml/2006/main" name="5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3.xml><?xml version="1.0" encoding="utf-8"?>
<a:theme xmlns:a="http://schemas.openxmlformats.org/drawingml/2006/main" name="6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4.xml><?xml version="1.0" encoding="utf-8"?>
<a:theme xmlns:a="http://schemas.openxmlformats.org/drawingml/2006/main" name="6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5.xml><?xml version="1.0" encoding="utf-8"?>
<a:theme xmlns:a="http://schemas.openxmlformats.org/drawingml/2006/main" name="6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6.xml><?xml version="1.0" encoding="utf-8"?>
<a:theme xmlns:a="http://schemas.openxmlformats.org/drawingml/2006/main" name="6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7.xml><?xml version="1.0" encoding="utf-8"?>
<a:theme xmlns:a="http://schemas.openxmlformats.org/drawingml/2006/main" name="6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8.xml><?xml version="1.0" encoding="utf-8"?>
<a:theme xmlns:a="http://schemas.openxmlformats.org/drawingml/2006/main" name="6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9.xml><?xml version="1.0" encoding="utf-8"?>
<a:theme xmlns:a="http://schemas.openxmlformats.org/drawingml/2006/main" name="6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0.xml><?xml version="1.0" encoding="utf-8"?>
<a:theme xmlns:a="http://schemas.openxmlformats.org/drawingml/2006/main" name="6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1.xml><?xml version="1.0" encoding="utf-8"?>
<a:theme xmlns:a="http://schemas.openxmlformats.org/drawingml/2006/main" name="6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2.xml><?xml version="1.0" encoding="utf-8"?>
<a:theme xmlns:a="http://schemas.openxmlformats.org/drawingml/2006/main" name="7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3.xml><?xml version="1.0" encoding="utf-8"?>
<a:theme xmlns:a="http://schemas.openxmlformats.org/drawingml/2006/main" name="7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4.xml><?xml version="1.0" encoding="utf-8"?>
<a:theme xmlns:a="http://schemas.openxmlformats.org/drawingml/2006/main" name="7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5.xml><?xml version="1.0" encoding="utf-8"?>
<a:theme xmlns:a="http://schemas.openxmlformats.org/drawingml/2006/main" name="7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6.xml><?xml version="1.0" encoding="utf-8"?>
<a:theme xmlns:a="http://schemas.openxmlformats.org/drawingml/2006/main" name="7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7.xml><?xml version="1.0" encoding="utf-8"?>
<a:theme xmlns:a="http://schemas.openxmlformats.org/drawingml/2006/main" name="7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8.xml><?xml version="1.0" encoding="utf-8"?>
<a:theme xmlns:a="http://schemas.openxmlformats.org/drawingml/2006/main" name="7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9.xml><?xml version="1.0" encoding="utf-8"?>
<a:theme xmlns:a="http://schemas.openxmlformats.org/drawingml/2006/main" name="7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0.xml><?xml version="1.0" encoding="utf-8"?>
<a:theme xmlns:a="http://schemas.openxmlformats.org/drawingml/2006/main" name="54_Concourse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7_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Human">
    <a:dk1>
      <a:sysClr val="windowText" lastClr="000000"/>
    </a:dk1>
    <a:lt1>
      <a:sysClr val="window" lastClr="FFFFFF"/>
    </a:lt1>
    <a:dk2>
      <a:srgbClr val="795339"/>
    </a:dk2>
    <a:lt2>
      <a:srgbClr val="F7EEDD"/>
    </a:lt2>
    <a:accent1>
      <a:srgbClr val="AD2E27"/>
    </a:accent1>
    <a:accent2>
      <a:srgbClr val="3F3D66"/>
    </a:accent2>
    <a:accent3>
      <a:srgbClr val="17517A"/>
    </a:accent3>
    <a:accent4>
      <a:srgbClr val="877E48"/>
    </a:accent4>
    <a:accent5>
      <a:srgbClr val="AF8B1E"/>
    </a:accent5>
    <a:accent6>
      <a:srgbClr val="A35E21"/>
    </a:accent6>
    <a:hlink>
      <a:srgbClr val="9B7300"/>
    </a:hlink>
    <a:folHlink>
      <a:srgbClr val="D6A73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3962</TotalTime>
  <Words>189</Words>
  <Application>Microsoft Office PowerPoint</Application>
  <PresentationFormat>On-screen Show (4:3)</PresentationFormat>
  <Paragraphs>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80</vt:i4>
      </vt:variant>
      <vt:variant>
        <vt:lpstr>Slide Titles</vt:lpstr>
      </vt:variant>
      <vt:variant>
        <vt:i4>12</vt:i4>
      </vt:variant>
    </vt:vector>
  </HeadingPairs>
  <TitlesOfParts>
    <vt:vector size="100" baseType="lpstr">
      <vt:lpstr>ＭＳ Ｐゴシック</vt:lpstr>
      <vt:lpstr>Arial</vt:lpstr>
      <vt:lpstr>Calibri</vt:lpstr>
      <vt:lpstr>Helvetica</vt:lpstr>
      <vt:lpstr>Lucida Sans Unicode</vt:lpstr>
      <vt:lpstr>Verdana</vt:lpstr>
      <vt:lpstr>Wingdings 2</vt:lpstr>
      <vt:lpstr>Wingdings 3</vt:lpstr>
      <vt:lpstr>Concourse</vt:lpstr>
      <vt:lpstr>4_Office Theme</vt:lpstr>
      <vt:lpstr>2_Office Theme</vt:lpstr>
      <vt:lpstr>5_Office Theme</vt:lpstr>
      <vt:lpstr>1_Concourse</vt:lpstr>
      <vt:lpstr>2_Concourse</vt:lpstr>
      <vt:lpstr>3_Concourse</vt:lpstr>
      <vt:lpstr>4_Concourse</vt:lpstr>
      <vt:lpstr>5_Concourse</vt:lpstr>
      <vt:lpstr>6_Concourse</vt:lpstr>
      <vt:lpstr>8_Concourse</vt:lpstr>
      <vt:lpstr>9_Concourse</vt:lpstr>
      <vt:lpstr>10_Concourse</vt:lpstr>
      <vt:lpstr>11_Concourse</vt:lpstr>
      <vt:lpstr>12_Concourse</vt:lpstr>
      <vt:lpstr>13_Concourse</vt:lpstr>
      <vt:lpstr>14_Concourse</vt:lpstr>
      <vt:lpstr>15_Concourse</vt:lpstr>
      <vt:lpstr>16_Concourse</vt:lpstr>
      <vt:lpstr>17_Concourse</vt:lpstr>
      <vt:lpstr>18_Concourse</vt:lpstr>
      <vt:lpstr>19_Concourse</vt:lpstr>
      <vt:lpstr>20_Concourse</vt:lpstr>
      <vt:lpstr>7_Concourse</vt:lpstr>
      <vt:lpstr>22_Concourse</vt:lpstr>
      <vt:lpstr>23_Concourse</vt:lpstr>
      <vt:lpstr>24_Concourse</vt:lpstr>
      <vt:lpstr>25_Concourse</vt:lpstr>
      <vt:lpstr>26_Concourse</vt:lpstr>
      <vt:lpstr>27_Concourse</vt:lpstr>
      <vt:lpstr>28_Concourse</vt:lpstr>
      <vt:lpstr>29_Concourse</vt:lpstr>
      <vt:lpstr>30_Concourse</vt:lpstr>
      <vt:lpstr>31_Concourse</vt:lpstr>
      <vt:lpstr>32_Concourse</vt:lpstr>
      <vt:lpstr>33_Concourse</vt:lpstr>
      <vt:lpstr>34_Concourse</vt:lpstr>
      <vt:lpstr>35_Concourse</vt:lpstr>
      <vt:lpstr>36_Concourse</vt:lpstr>
      <vt:lpstr>37_Concourse</vt:lpstr>
      <vt:lpstr>21_Concourse</vt:lpstr>
      <vt:lpstr>38_Concourse</vt:lpstr>
      <vt:lpstr>39_Concourse</vt:lpstr>
      <vt:lpstr>40_Concourse</vt:lpstr>
      <vt:lpstr>41_Concourse</vt:lpstr>
      <vt:lpstr>42_Concourse</vt:lpstr>
      <vt:lpstr>43_Concourse</vt:lpstr>
      <vt:lpstr>44_Concourse</vt:lpstr>
      <vt:lpstr>45_Concourse</vt:lpstr>
      <vt:lpstr>46_Concourse</vt:lpstr>
      <vt:lpstr>47_Concourse</vt:lpstr>
      <vt:lpstr>48_Concourse</vt:lpstr>
      <vt:lpstr>49_Concourse</vt:lpstr>
      <vt:lpstr>50_Concourse</vt:lpstr>
      <vt:lpstr>51_Concourse</vt:lpstr>
      <vt:lpstr>52_Concourse</vt:lpstr>
      <vt:lpstr>53_Concourse</vt:lpstr>
      <vt:lpstr>55_Concourse</vt:lpstr>
      <vt:lpstr>56_Concourse</vt:lpstr>
      <vt:lpstr>57_Concourse</vt:lpstr>
      <vt:lpstr>58_Concourse</vt:lpstr>
      <vt:lpstr>59_Concourse</vt:lpstr>
      <vt:lpstr>60_Concourse</vt:lpstr>
      <vt:lpstr>61_Concourse</vt:lpstr>
      <vt:lpstr>62_Concourse</vt:lpstr>
      <vt:lpstr>63_Concourse</vt:lpstr>
      <vt:lpstr>65_Concourse</vt:lpstr>
      <vt:lpstr>66_Concourse</vt:lpstr>
      <vt:lpstr>67_Concourse</vt:lpstr>
      <vt:lpstr>68_Concourse</vt:lpstr>
      <vt:lpstr>69_Concourse</vt:lpstr>
      <vt:lpstr>70_Concourse</vt:lpstr>
      <vt:lpstr>71_Concourse</vt:lpstr>
      <vt:lpstr>72_Concourse</vt:lpstr>
      <vt:lpstr>73_Concourse</vt:lpstr>
      <vt:lpstr>74_Concourse</vt:lpstr>
      <vt:lpstr>75_Concourse</vt:lpstr>
      <vt:lpstr>76_Concourse</vt:lpstr>
      <vt:lpstr>77_Concourse</vt:lpstr>
      <vt:lpstr>54_Concourse</vt:lpstr>
      <vt:lpstr>PowerPoint Presentation</vt:lpstr>
      <vt:lpstr>PowerPoint Presentation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Questions?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COMMISSIONER SERVICE</dc:title>
  <dc:creator>tim</dc:creator>
  <cp:lastModifiedBy>MR Marks</cp:lastModifiedBy>
  <cp:revision>456</cp:revision>
  <dcterms:created xsi:type="dcterms:W3CDTF">2009-05-09T14:19:45Z</dcterms:created>
  <dcterms:modified xsi:type="dcterms:W3CDTF">2015-01-20T13:41:57Z</dcterms:modified>
</cp:coreProperties>
</file>